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37A92-6A97-468E-B75F-BE9C24E47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23261-E353-4EE0-B22D-7C48BE498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8C82A-34F6-437B-B722-8346F4676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53C75-B7AA-4399-B55A-E03523701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7CBD-99A5-4E38-A36B-024EC1F89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601C-A2C3-4259-9B8D-BFC59279D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5F994-BF10-487D-BE35-C70356410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7434-6EF4-4DDB-95D0-8F36C1A5D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AB4D2-FBC7-496F-B603-1A384F097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FCE74-AF6E-425A-ADFD-618C4FA59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170A3-85C0-4938-B8C4-9A756C0CBE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E5B1F-0818-4F60-AEC9-846F0E48F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63817-754D-4A9D-B686-8BF344A9E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6020-4A2A-459D-AD04-1A1268FF4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889F8-7AC3-4B2A-A346-1943B371D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FA40F-D8D0-44EE-865A-3AE62A522F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8A27E-677A-4326-AECA-CD7487C91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324DD-6FA7-4B0D-BADA-B5D793371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54E0E-3203-4D3A-A04B-C29AFF7FE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C1F6-A76D-48CD-A5CD-9ABF0922D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76540-4A06-427D-AC7F-D66E7A6CC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0375A-0A33-4EDB-917C-70E5FC4BB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4E4D-6B98-47AF-A86D-871600D78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140CD-B9E3-48B6-B810-114BE4A1D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E61BF-2DBA-4858-BF8C-9C3D25193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BEDB1-DAB4-4ACE-AAF3-672169F73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0698-FCDF-478C-B570-F57ADAAAE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339AC-7FF0-48A2-82A3-960A370C5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1E4E-3DE8-4E8C-B423-193EAF1A7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3FB3-A814-4B52-BA49-54F648ABD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59C9E-761F-437F-B44D-4328CBBB5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71678-86BC-47A8-B72F-205B51AE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6FDE6-617F-40DE-A2D8-CF6E1B945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ADB89-4E72-4156-89DC-A31E056A4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2FEBE-8679-4D92-BFC2-32CB44FBE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A77B-62F3-470F-A6B1-52E304F78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38D3D-3913-4046-A6FC-8573D8CD1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F41E9-0936-4E1F-95BE-73C9B7817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ACB1-EEB9-481C-8669-B2C78ADE6B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5601-EC1E-49D1-B6B1-CD9483745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D718B-1BDB-4DCF-A0E2-4769529E8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C5B19-CBE6-48FD-BE49-E293B0659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61830-0C09-4FE1-B20C-2FEE65A04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F65DE-E21B-4562-9B1F-BE6F5847E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0ADD1-F596-4713-A6A5-5485730C3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A307B-DF2A-4F6E-84FF-DFE7BA661A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82651-0F89-4FF9-BC37-D2F606794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CE1A3-2468-4A45-9B7A-D8C985B19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A6FB-FB76-40F5-91AF-2B721A2B0D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74A21-12CC-4BA3-8FC2-4D52FFD3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75D4-87FC-4BAA-8AF5-06A8039C62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58621-31B3-4178-BD8A-BD57CCFB2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86DC5-AE2C-4673-BF81-7F44576A3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9A64-79A5-4C2A-A49D-9CDDFA030E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E9EB-58C4-4748-BAF9-19DF0C345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210EB-A1E8-4783-86B9-587906501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9DE9-F55E-4CFA-B758-C4A3F3A52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FA84-EDA2-4C30-A51B-ACF987B01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29698-C0E1-4647-8A88-FC9124C32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B110-2D38-485D-B119-0DB4A00FBB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729BF-7137-4006-8927-4C83DB8AB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C1B8-9379-49FC-BEDF-5864F40A91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CB664-B40A-4F96-AD19-244D8DAB2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322DC-88F0-435A-84A7-C429C8C7D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F1E1-F29B-4B84-9459-4FAB64040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D43A6-DE7D-4AC4-BBF9-FD996631C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BBED2-C90D-42B6-8FF9-ADD65E0D4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76853-E317-4E4B-AFC1-81CBB2C89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4A57D-8871-4B79-8013-D162C52DB0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FFBF-2EB0-4DFA-B2C1-103FFC02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35296-E528-42FD-948C-938B3B471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02BB5-15F8-41F0-8E3C-3698B86D1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E4713-0B49-45C4-A4CC-55A779105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1B24A-B6C3-4282-A47F-97BAEBE0A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5707C-8CF1-4C9A-BECB-A84C38D36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D764E-3631-46F3-AE45-FAF6F1D94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62997-3769-4398-BCF4-FEEE9BDCF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64ED0-37FE-46F6-AE0C-AFB99B58C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1721-8EC4-4325-BDAC-1E129D51F0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A31CE-4002-4FA3-8C2C-34F08EE4A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8EBC3-BBD0-420E-BE4C-6A1174F3D7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6F3D2-6B79-41E0-8CB6-CB738FF275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472CD-3782-41D8-80A0-0A43D2FF5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C18C5-E61F-4EE9-9737-13C4E8DD0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228A-AFD0-46CA-BBD2-94CFCD5EB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CCD8A-39FB-4BB4-8169-8D5BD7EB2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BDA8D-F899-464A-9F1E-7FFC1C2E10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7602F-3B4F-4476-9848-7CDBC2D4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F3D63-A8C2-4380-BE63-F56B137DF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617C-042A-450F-85DB-A3FABB7E1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A449D-56F5-435E-B17F-51B8C74BBC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6751B-92DB-4392-816F-07A82AD902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EBBA-E393-4772-976A-1D14C7F8E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E6120-7FDA-4B2E-A932-DD98D2C0B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899E5-EE08-4023-B84B-BF3D43866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D7A9C-C83A-4F9F-BEAA-ADF998A28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4BA98-24A4-48CB-ABDB-B73393B19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CC88C-5B39-454A-AA74-541D5C902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A52AD-096C-4B8B-B520-BA6B23636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5C4B64-F747-4B67-8D9F-815E183644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98CBAC-5595-4306-9A87-7CA2EE1FE2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678459-6782-4EB1-B536-5D34F6D5CE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23D3D6-DF70-4B19-BE70-027E0BF403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930418-57D1-4703-B267-F67FAB5346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084381-3FA3-4339-9214-EB75B9D657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AAB7A-BA4E-404D-B401-3F9FEEB4E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C725B8-0BC9-4DAC-AB76-A7A0ADA7DA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34DD9D-587B-4156-A413-8E61AB3BCC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642918"/>
            <a:ext cx="80010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History of London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57628"/>
            <a:ext cx="861791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Pancras Station</a:t>
            </a:r>
            <a:endParaRPr lang="ru-RU" dirty="0"/>
          </a:p>
        </p:txBody>
      </p:sp>
      <p:pic>
        <p:nvPicPr>
          <p:cNvPr id="4" name="Рисунок 3" descr="st-pancras-internatio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234424"/>
            <a:ext cx="4393419" cy="562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ru-RU" dirty="0"/>
          </a:p>
        </p:txBody>
      </p:sp>
      <p:pic>
        <p:nvPicPr>
          <p:cNvPr id="4" name="Рисунок 3" descr="1334688205_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6829425" cy="50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</a:t>
            </a:r>
            <a:endParaRPr lang="ru-RU" dirty="0"/>
          </a:p>
        </p:txBody>
      </p:sp>
      <p:pic>
        <p:nvPicPr>
          <p:cNvPr id="4" name="Рисунок 3" descr="kl_l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142984"/>
            <a:ext cx="7286676" cy="546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Romans</a:t>
            </a:r>
            <a:endParaRPr lang="ru-RU" dirty="0"/>
          </a:p>
        </p:txBody>
      </p:sp>
      <p:pic>
        <p:nvPicPr>
          <p:cNvPr id="4" name="Рисунок 3" descr="091212_dve-alternati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300861" cy="506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Londinium</a:t>
            </a:r>
            <a:endParaRPr lang="ru-RU" dirty="0"/>
          </a:p>
        </p:txBody>
      </p:sp>
      <p:pic>
        <p:nvPicPr>
          <p:cNvPr id="4" name="Рисунок 3" descr="AvelineLondin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7286676" cy="5158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Bridge</a:t>
            </a:r>
            <a:endParaRPr lang="ru-RU" dirty="0"/>
          </a:p>
        </p:txBody>
      </p:sp>
      <p:pic>
        <p:nvPicPr>
          <p:cNvPr id="4" name="Рисунок 3" descr="london_brid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7893899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the Conqueror</a:t>
            </a:r>
            <a:endParaRPr lang="ru-RU" dirty="0"/>
          </a:p>
        </p:txBody>
      </p:sp>
      <p:pic>
        <p:nvPicPr>
          <p:cNvPr id="4" name="Рисунок 3" descr="загруженное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643050"/>
            <a:ext cx="3786214" cy="470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White Tower</a:t>
            </a:r>
            <a:endParaRPr lang="ru-RU" dirty="0"/>
          </a:p>
        </p:txBody>
      </p:sp>
      <p:pic>
        <p:nvPicPr>
          <p:cNvPr id="4" name="Рисунок 3" descr="Bílá_věž,_Thesallon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635768" cy="497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Fire in 1666</a:t>
            </a:r>
            <a:endParaRPr lang="ru-RU" dirty="0"/>
          </a:p>
        </p:txBody>
      </p:sp>
      <p:pic>
        <p:nvPicPr>
          <p:cNvPr id="4" name="Рисунок 3" descr="64d82405cf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8001056" cy="478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ru-RU" dirty="0"/>
          </a:p>
        </p:txBody>
      </p:sp>
      <p:pic>
        <p:nvPicPr>
          <p:cNvPr id="4" name="Рисунок 3" descr="wpid-nrLNcA4qE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6572296" cy="527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Parliament</a:t>
            </a:r>
            <a:endParaRPr lang="ru-RU" dirty="0"/>
          </a:p>
        </p:txBody>
      </p:sp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19259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095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095</Template>
  <TotalTime>18</TotalTime>
  <Words>35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095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The Romans</vt:lpstr>
      <vt:lpstr>Londinium</vt:lpstr>
      <vt:lpstr>London Bridge</vt:lpstr>
      <vt:lpstr>William the Conqueror</vt:lpstr>
      <vt:lpstr>The White Tower</vt:lpstr>
      <vt:lpstr>Great Fire in 1666</vt:lpstr>
      <vt:lpstr>London in the 19th century</vt:lpstr>
      <vt:lpstr>House of Parliament</vt:lpstr>
      <vt:lpstr>St. Pancras Station</vt:lpstr>
      <vt:lpstr>World War II</vt:lpstr>
      <vt:lpstr>LONDON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2</cp:revision>
  <dcterms:created xsi:type="dcterms:W3CDTF">2014-04-15T16:10:00Z</dcterms:created>
  <dcterms:modified xsi:type="dcterms:W3CDTF">2014-04-15T16:28:26Z</dcterms:modified>
</cp:coreProperties>
</file>